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672D6-2090-4EB7-A426-8D5459029BB3}" type="datetimeFigureOut">
              <a:rPr lang="es-ES" smtClean="0"/>
              <a:t>10/08/2011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E58F-0C01-4080-8A53-3BC613AEAE0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39752" y="76470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u="sng" dirty="0" smtClean="0"/>
              <a:t>red</a:t>
            </a:r>
            <a:endParaRPr lang="es-ES" u="sng" dirty="0"/>
          </a:p>
        </p:txBody>
      </p:sp>
      <p:sp>
        <p:nvSpPr>
          <p:cNvPr id="5" name="4 Rectángulo"/>
          <p:cNvSpPr/>
          <p:nvPr/>
        </p:nvSpPr>
        <p:spPr>
          <a:xfrm>
            <a:off x="4499992" y="76470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u="sng" dirty="0" err="1" smtClean="0"/>
              <a:t>orange</a:t>
            </a:r>
            <a:endParaRPr lang="es-ES" u="sng" dirty="0"/>
          </a:p>
        </p:txBody>
      </p:sp>
      <p:sp>
        <p:nvSpPr>
          <p:cNvPr id="6" name="5 Rectángulo"/>
          <p:cNvSpPr/>
          <p:nvPr/>
        </p:nvSpPr>
        <p:spPr>
          <a:xfrm>
            <a:off x="6732240" y="76470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u="sng" dirty="0" err="1" smtClean="0"/>
              <a:t>blue</a:t>
            </a:r>
            <a:endParaRPr lang="es-ES" u="sng" dirty="0"/>
          </a:p>
        </p:txBody>
      </p:sp>
      <p:pic>
        <p:nvPicPr>
          <p:cNvPr id="1026" name="Picture 2" descr="C:\Insight Files\Imagen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060848"/>
            <a:ext cx="1143000" cy="857250"/>
          </a:xfrm>
          <a:prstGeom prst="rect">
            <a:avLst/>
          </a:prstGeom>
          <a:noFill/>
        </p:spPr>
      </p:pic>
      <p:pic>
        <p:nvPicPr>
          <p:cNvPr id="1027" name="Picture 3" descr="C:\Insight Files\Imagen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924944"/>
            <a:ext cx="1143000" cy="857250"/>
          </a:xfrm>
          <a:prstGeom prst="rect">
            <a:avLst/>
          </a:prstGeom>
          <a:noFill/>
        </p:spPr>
      </p:pic>
      <p:pic>
        <p:nvPicPr>
          <p:cNvPr id="1028" name="Picture 4" descr="C:\Insight Files\Imagen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077072"/>
            <a:ext cx="1143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47 L -0.25139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39 -2.96296E-6 L -0.50139 -2.962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47 -2.96296E-6 L -0.75347 -2.9629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347 1.11111E-6 L -0.50347 1.11111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757 1.11111E-6 L -0.74757 1.11111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348 -4.44444E-6 L -0.50348 -4.44444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927 -4.44444E-6 L -0.76927 -4.44444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Universidad Industrial de Santander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English</dc:creator>
  <cp:lastModifiedBy>USUARIO</cp:lastModifiedBy>
  <cp:revision>4</cp:revision>
  <dcterms:created xsi:type="dcterms:W3CDTF">2011-07-13T21:31:39Z</dcterms:created>
  <dcterms:modified xsi:type="dcterms:W3CDTF">2011-08-11T02:03:38Z</dcterms:modified>
</cp:coreProperties>
</file>